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4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58A39-48A0-49B7-8012-E3B17C39039D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3AC37-B474-4E9F-AC94-3B8D41B13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4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5F4A9-CE7B-4E8E-9497-22804D1E1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E90BA1-B3AD-44F6-BC29-BD770CC5D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02C144-A38F-4AA8-A0FE-8994657E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86EAD-D76D-475F-AC38-4C67176C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F7BA0-9476-4C41-B43A-526DAB96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0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41F4-16DA-4FEE-AEB1-1AD746AC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927A1E-3749-439D-AD7D-C46B39788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7DB70-E25F-4183-A51E-B725430D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89CD6-0C75-49E3-92FA-E54709CB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886D12-DCAC-4E28-BEA7-83236A4B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4D2FC3-0D4B-4D6D-8F09-6FF46F756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AC55B6-1720-45F7-9D38-31AB6988C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7DF97-3499-4051-997F-2DA5205F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995EB-ED7F-41D7-BD19-529BE07D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3F8BD-EA37-47E8-B398-8C08C8CF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6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_Course Name">
  <p:cSld name="Front Cover_Course Nam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370" y="402966"/>
            <a:ext cx="1314508" cy="2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텍스트, 좌석, 벡터그래픽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7746" y="386870"/>
            <a:ext cx="344442" cy="259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75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FD866-549C-4E13-AA95-176D56F7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B591C-B5CC-4A24-9BC9-F14F3144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4F9E3-53FF-4D49-AE69-210D29BA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D7CAE-CB9C-4518-A4BC-C9BBE856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B91C2-1080-4143-81E0-B7A44169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9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D8CF5-181E-494F-B267-7BE7241E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55134-09F4-4F79-9B58-AE5C49C2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0CB9B-6643-4EB2-9CF8-98B7CBE2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5443E6-4345-4045-A077-9C398AC1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30806-FD94-47FB-B159-48BFC3C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9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89642-B4F9-4F88-B48D-03A9B94C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24C2F-D95C-41C8-9FF6-8BF95342C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FB73B-6847-47AE-878F-36CE87281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0DB180-C1D5-4A15-91C8-563151CC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09C1C-B233-4261-B6A7-61B26C3E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D97824-94CC-4BAD-8F2D-37CD8A7E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5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AFDFA-B495-4D0C-80F0-01E7FA34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B569E-68DE-4650-9DF2-6F79A3C63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8053B-DCBC-4DBD-83BD-07169D77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F76AC5-CD2B-4670-BCA1-4AB1CAFB4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C600C0-B792-4BC0-8682-85E9F615E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9F5FBC-CD4A-48CC-9519-EF89D9D2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D602F-160C-41FE-95F9-FAE620C3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5BBA45-9FA3-4B00-900F-DFFD4B06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8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92A83-578E-45B8-A7A4-69E50AEE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AE4C1A-52CE-4508-B4B0-020AB49C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87D405-C0A0-4D45-824D-59A19726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F288A-1B8D-49F0-AA93-6402AB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9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D08724-BF2D-4228-B73F-8CD7D10A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83E468-BF59-497D-8059-FBF08771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28569-83F8-48F2-A5AE-4741B3D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8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589FF-2624-47EB-B205-4B8704BA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AA08D-49E2-476C-A23C-A9FDD6A4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0ACD7-E5F6-4EDB-845B-29A39E26F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380E4-FA46-4B28-9770-6647294F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BD0CF-0CE3-4187-8D68-C95727D5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DA096D-EB2F-42A0-AC33-CCC6D766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9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A2D8F-7539-4BF8-A942-360A99E7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7987E0-4544-4247-8240-555561264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FE07-0455-4E94-AFE0-F18B2D948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A6BF2-C986-40DF-B93B-64E27E82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6ECA5-9383-456D-AF9D-CAC57FEC8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08800-96BD-4BF3-9EAC-B007A78B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2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0BE020-E6E8-4D4F-9B58-6A797ABE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CEC74E-4DD9-4DD4-A315-C01F7FCC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D83DD-0629-44AF-A4FF-796359E8A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19A2E-0553-48C0-BD29-6D224664D62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3255F-84DE-45EE-9F25-1B09A31FD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BFEA2-B13D-4801-A40A-8550ED4B8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5BCB1-C51A-497D-8548-C912DBDBF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2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2119506" y="2240543"/>
            <a:ext cx="37024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ko-KR" sz="2000" b="1" dirty="0">
                <a:solidFill>
                  <a:srgbClr val="34AEAA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/>
                <a:sym typeface="Arial"/>
              </a:rPr>
              <a:t>KT </a:t>
            </a:r>
            <a:r>
              <a:rPr lang="en-US" altLang="ko-KR" sz="2000" b="1" dirty="0">
                <a:solidFill>
                  <a:schemeClr val="dk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/>
                <a:sym typeface="Arial"/>
              </a:rPr>
              <a:t>AI</a:t>
            </a:r>
            <a:r>
              <a:rPr lang="en-US" altLang="ko-KR" sz="2000" b="1" dirty="0">
                <a:solidFill>
                  <a:srgbClr val="34AEAA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/>
                <a:sym typeface="Arial"/>
              </a:rPr>
              <a:t>VLE School</a:t>
            </a:r>
            <a:endParaRPr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8435138" y="6204684"/>
            <a:ext cx="2227365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make it possible</a:t>
            </a:r>
            <a:endParaRPr dirty="0"/>
          </a:p>
        </p:txBody>
      </p:sp>
      <p:sp>
        <p:nvSpPr>
          <p:cNvPr id="50" name="Google Shape;50;p10"/>
          <p:cNvSpPr/>
          <p:nvPr/>
        </p:nvSpPr>
        <p:spPr>
          <a:xfrm>
            <a:off x="2197243" y="2890841"/>
            <a:ext cx="88700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ko-KR" sz="4000" dirty="0">
                <a:solidFill>
                  <a:schemeClr val="dk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/>
                <a:sym typeface="Arial"/>
              </a:rPr>
              <a:t>4</a:t>
            </a:r>
            <a:r>
              <a:rPr lang="ko-KR" altLang="en-US" sz="4000" dirty="0">
                <a:solidFill>
                  <a:schemeClr val="dk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/>
                <a:sym typeface="Arial"/>
              </a:rPr>
              <a:t>차 미니프로젝트</a:t>
            </a:r>
            <a:r>
              <a:rPr lang="en-US" altLang="ko-KR" sz="4000" dirty="0">
                <a:solidFill>
                  <a:schemeClr val="dk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_</a:t>
            </a:r>
            <a:r>
              <a:rPr lang="ko-KR" altLang="en-US" sz="4000" dirty="0">
                <a:solidFill>
                  <a:schemeClr val="dk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조별 발표 템플릿</a:t>
            </a:r>
            <a:endParaRPr sz="4000" dirty="0">
              <a:solidFill>
                <a:schemeClr val="dk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2119506" y="2849437"/>
            <a:ext cx="0" cy="76840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1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0187" y="5619654"/>
            <a:ext cx="1927553" cy="4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D0979E-E38B-4919-8A06-F0048AA550BC}"/>
              </a:ext>
            </a:extLst>
          </p:cNvPr>
          <p:cNvSpPr/>
          <p:nvPr/>
        </p:nvSpPr>
        <p:spPr>
          <a:xfrm>
            <a:off x="7004902" y="4200516"/>
            <a:ext cx="36576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AI 03</a:t>
            </a:r>
            <a:r>
              <a:rPr lang="ko-KR" altLang="en-US" sz="16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반 </a:t>
            </a:r>
            <a:r>
              <a:rPr lang="en-US" altLang="ko-KR" sz="16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11</a:t>
            </a:r>
            <a:r>
              <a:rPr lang="ko-KR" altLang="en-US" sz="16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76E36A-9B68-422E-A3E5-89D6F4BE87C7}"/>
              </a:ext>
            </a:extLst>
          </p:cNvPr>
          <p:cNvSpPr txBox="1"/>
          <p:nvPr/>
        </p:nvSpPr>
        <p:spPr>
          <a:xfrm>
            <a:off x="206188" y="224118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4018B2-DEB2-42E1-B4BE-79B5F1A1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11" y="1784376"/>
            <a:ext cx="4917561" cy="4948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981C1-92F9-41E5-B0A4-ADCE758E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" y="1855334"/>
            <a:ext cx="5252504" cy="3979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3B214-92A4-4002-BFDE-1BC32DEFE335}"/>
              </a:ext>
            </a:extLst>
          </p:cNvPr>
          <p:cNvSpPr txBox="1"/>
          <p:nvPr/>
        </p:nvSpPr>
        <p:spPr>
          <a:xfrm>
            <a:off x="403412" y="685783"/>
            <a:ext cx="295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Data augmentation</a:t>
            </a:r>
          </a:p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 748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장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E79B0-4771-41FC-BC31-412A69BC81CA}"/>
              </a:ext>
            </a:extLst>
          </p:cNvPr>
          <p:cNvSpPr txBox="1"/>
          <p:nvPr/>
        </p:nvSpPr>
        <p:spPr>
          <a:xfrm>
            <a:off x="7386103" y="685783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Class instances</a:t>
            </a:r>
          </a:p>
        </p:txBody>
      </p:sp>
    </p:spTree>
    <p:extLst>
      <p:ext uri="{BB962C8B-B14F-4D97-AF65-F5344CB8AC3E}">
        <p14:creationId xmlns:p14="http://schemas.microsoft.com/office/powerpoint/2010/main" val="178744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76E36A-9B68-422E-A3E5-89D6F4BE87C7}"/>
              </a:ext>
            </a:extLst>
          </p:cNvPr>
          <p:cNvSpPr txBox="1"/>
          <p:nvPr/>
        </p:nvSpPr>
        <p:spPr>
          <a:xfrm>
            <a:off x="206188" y="224118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1B624-2E5A-4847-9DA9-D3C26F86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0" y="1510419"/>
            <a:ext cx="3384884" cy="3384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49B62-5264-4BDF-B5D1-A284484D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9" y="3378403"/>
            <a:ext cx="3384884" cy="33848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768B86-281F-429B-9A86-3D868F2B0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13" y="2173474"/>
            <a:ext cx="4215060" cy="42150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EDC43A-B75A-4089-B14F-769E53A73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5" y="567493"/>
            <a:ext cx="3211963" cy="3211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2103F-2BF5-477C-B3DB-0ADA012C9D3D}"/>
              </a:ext>
            </a:extLst>
          </p:cNvPr>
          <p:cNvSpPr txBox="1"/>
          <p:nvPr/>
        </p:nvSpPr>
        <p:spPr>
          <a:xfrm>
            <a:off x="403412" y="685783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라벨링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24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C5AD9-748D-4ACE-864E-FAC9D0FBD0A0}"/>
              </a:ext>
            </a:extLst>
          </p:cNvPr>
          <p:cNvSpPr txBox="1"/>
          <p:nvPr/>
        </p:nvSpPr>
        <p:spPr>
          <a:xfrm>
            <a:off x="206188" y="22411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모델링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E28C8B3-01E9-49E0-9454-72C37E692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7218"/>
              </p:ext>
            </p:extLst>
          </p:nvPr>
        </p:nvGraphicFramePr>
        <p:xfrm>
          <a:off x="747155" y="1526341"/>
          <a:ext cx="10815952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988">
                  <a:extLst>
                    <a:ext uri="{9D8B030D-6E8A-4147-A177-3AD203B41FA5}">
                      <a16:colId xmlns:a16="http://schemas.microsoft.com/office/drawing/2014/main" val="2981900442"/>
                    </a:ext>
                  </a:extLst>
                </a:gridCol>
                <a:gridCol w="2703988">
                  <a:extLst>
                    <a:ext uri="{9D8B030D-6E8A-4147-A177-3AD203B41FA5}">
                      <a16:colId xmlns:a16="http://schemas.microsoft.com/office/drawing/2014/main" val="2570737549"/>
                    </a:ext>
                  </a:extLst>
                </a:gridCol>
                <a:gridCol w="2703988">
                  <a:extLst>
                    <a:ext uri="{9D8B030D-6E8A-4147-A177-3AD203B41FA5}">
                      <a16:colId xmlns:a16="http://schemas.microsoft.com/office/drawing/2014/main" val="1994868836"/>
                    </a:ext>
                  </a:extLst>
                </a:gridCol>
                <a:gridCol w="2703988">
                  <a:extLst>
                    <a:ext uri="{9D8B030D-6E8A-4147-A177-3AD203B41FA5}">
                      <a16:colId xmlns:a16="http://schemas.microsoft.com/office/drawing/2014/main" val="26004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Total Params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Map50-95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2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YOLOv8n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(noise x)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3.2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0.933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16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YOLOv8n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3.2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0.875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0.593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7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YOLOv8s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11.2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0.748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0.514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12314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YOLOv8m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25.9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0.776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0.444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02346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YOLOv8l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43.7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0.755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0.464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9103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YOLOv8x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68.2 MB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0.789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0.449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683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E13286-0B12-42C0-8798-6968A5542752}"/>
              </a:ext>
            </a:extLst>
          </p:cNvPr>
          <p:cNvSpPr txBox="1"/>
          <p:nvPr/>
        </p:nvSpPr>
        <p:spPr>
          <a:xfrm>
            <a:off x="403412" y="68578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성능지표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9394E-B478-4F00-BC8C-201178604CAC}"/>
              </a:ext>
            </a:extLst>
          </p:cNvPr>
          <p:cNvSpPr txBox="1"/>
          <p:nvPr/>
        </p:nvSpPr>
        <p:spPr>
          <a:xfrm>
            <a:off x="747155" y="4757593"/>
            <a:ext cx="9876414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Data augmentation noise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영향을 받았을 것이다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수가 너무 많은 경우 오히려 예측성능이 떨어졌다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아쉬운 점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Object detection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돌리기 전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위성 사진 분류해주는 모델을 돌리는 것이 좋을 것 같다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14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C5AD9-748D-4ACE-864E-FAC9D0FBD0A0}"/>
              </a:ext>
            </a:extLst>
          </p:cNvPr>
          <p:cNvSpPr txBox="1"/>
          <p:nvPr/>
        </p:nvSpPr>
        <p:spPr>
          <a:xfrm>
            <a:off x="206188" y="22411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모델링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13286-0B12-42C0-8798-6968A5542752}"/>
              </a:ext>
            </a:extLst>
          </p:cNvPr>
          <p:cNvSpPr txBox="1"/>
          <p:nvPr/>
        </p:nvSpPr>
        <p:spPr>
          <a:xfrm>
            <a:off x="403412" y="685783"/>
            <a:ext cx="261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예측 결과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(YOLOv8x)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80CF1F-18FE-4B69-B3E7-5F39DF83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5" y="1364672"/>
            <a:ext cx="4985112" cy="4985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2FD990-D2C8-40C4-A8B7-C888A3AF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44" y="1364672"/>
            <a:ext cx="4985112" cy="49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2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C5AD9-748D-4ACE-864E-FAC9D0FBD0A0}"/>
              </a:ext>
            </a:extLst>
          </p:cNvPr>
          <p:cNvSpPr txBox="1"/>
          <p:nvPr/>
        </p:nvSpPr>
        <p:spPr>
          <a:xfrm>
            <a:off x="206188" y="22411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모델링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13286-0B12-42C0-8798-6968A5542752}"/>
              </a:ext>
            </a:extLst>
          </p:cNvPr>
          <p:cNvSpPr txBox="1"/>
          <p:nvPr/>
        </p:nvSpPr>
        <p:spPr>
          <a:xfrm>
            <a:off x="403412" y="685783"/>
            <a:ext cx="417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예측 결과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(YOLOv8l vs. YOLOv8n)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9F7BD3-5C34-4220-8210-D98A18EC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6" y="1147448"/>
            <a:ext cx="5175515" cy="51755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F18DFB9-CF5C-4272-8C45-CAB01192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62" y="1052965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5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C5AD9-748D-4ACE-864E-FAC9D0FBD0A0}"/>
              </a:ext>
            </a:extLst>
          </p:cNvPr>
          <p:cNvSpPr txBox="1"/>
          <p:nvPr/>
        </p:nvSpPr>
        <p:spPr>
          <a:xfrm>
            <a:off x="206188" y="22411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모델링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13286-0B12-42C0-8798-6968A5542752}"/>
              </a:ext>
            </a:extLst>
          </p:cNvPr>
          <p:cNvSpPr txBox="1"/>
          <p:nvPr/>
        </p:nvSpPr>
        <p:spPr>
          <a:xfrm>
            <a:off x="403412" y="685783"/>
            <a:ext cx="270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예측 결과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(YOLOv8n)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EB6A5-EE6B-4059-9DA0-082F72AD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92" y="1182374"/>
            <a:ext cx="5264146" cy="52641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554B35-8D81-4F0E-814A-48ED38F8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0" y="1259506"/>
            <a:ext cx="5207668" cy="520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7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C5AD9-748D-4ACE-864E-FAC9D0FBD0A0}"/>
              </a:ext>
            </a:extLst>
          </p:cNvPr>
          <p:cNvSpPr txBox="1"/>
          <p:nvPr/>
        </p:nvSpPr>
        <p:spPr>
          <a:xfrm>
            <a:off x="206188" y="22411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모델링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13286-0B12-42C0-8798-6968A5542752}"/>
              </a:ext>
            </a:extLst>
          </p:cNvPr>
          <p:cNvSpPr txBox="1"/>
          <p:nvPr/>
        </p:nvSpPr>
        <p:spPr>
          <a:xfrm>
            <a:off x="403412" y="685783"/>
            <a:ext cx="417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예측 결과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(YOLOv8l vs. YOLOv8n)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0D052-1B71-4E60-A295-2D6616E0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1269402"/>
            <a:ext cx="5364480" cy="5364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6822B1-2B75-486F-BA2E-E8A9726A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69401"/>
            <a:ext cx="5364479" cy="53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167</Words>
  <Application>Microsoft Office PowerPoint</Application>
  <PresentationFormat>와이드스크린</PresentationFormat>
  <Paragraphs>52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나눔스퀘어OTF_ac ExtraBold</vt:lpstr>
      <vt:lpstr>Arial</vt:lpstr>
      <vt:lpstr>맑은 고딕</vt:lpstr>
      <vt:lpstr>Wingdings</vt:lpstr>
      <vt:lpstr>나눔스퀘어OTF_ac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김명수</dc:creator>
  <cp:lastModifiedBy>김명수</cp:lastModifiedBy>
  <cp:revision>19</cp:revision>
  <dcterms:created xsi:type="dcterms:W3CDTF">2024-04-09T05:13:34Z</dcterms:created>
  <dcterms:modified xsi:type="dcterms:W3CDTF">2024-04-12T06:22:34Z</dcterms:modified>
</cp:coreProperties>
</file>